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9/3/14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9/3/14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9/3/14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9/3/14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9/3/14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Volume and Enunciation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173309" cy="866885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dirty="0" smtClean="0"/>
              <a:t>Poet Stance: feet hip width apart, shoulders back, head straight </a:t>
            </a:r>
          </a:p>
          <a:p>
            <a:pPr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599" y="3152513"/>
            <a:ext cx="5930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dirty="0"/>
              <a:t>Breathe from stomach without moving chest or </a:t>
            </a:r>
            <a:r>
              <a:rPr lang="en-US" dirty="0" smtClean="0"/>
              <a:t>shoulders: 10x’s</a:t>
            </a:r>
            <a:endParaRPr lang="en-US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1599" y="3856156"/>
            <a:ext cx="6173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dirty="0"/>
              <a:t>Hum: “Mum”  highest range to lowest range (project to other side of the room)</a:t>
            </a:r>
          </a:p>
          <a:p>
            <a:pPr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599" y="4822797"/>
            <a:ext cx="617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dirty="0"/>
              <a:t>Wide Jaw: Say the following with a paper ball in your mouth.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4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3350746"/>
          </a:xfrm>
        </p:spPr>
        <p:txBody>
          <a:bodyPr>
            <a:normAutofit/>
          </a:bodyPr>
          <a:lstStyle/>
          <a:p>
            <a:pPr lvl="1" algn="ctr"/>
            <a:r>
              <a:rPr lang="en-US" sz="6600" dirty="0"/>
              <a:t>The blue bluebird blinks.</a:t>
            </a:r>
            <a:br>
              <a:rPr lang="en-US" sz="6600" dirty="0"/>
            </a:b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6266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sz="6000" dirty="0"/>
              <a:t>Three free throws.</a:t>
            </a:r>
            <a:br>
              <a:rPr lang="en-US" sz="6000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6071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438400"/>
            <a:ext cx="6845627" cy="304800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4800" dirty="0"/>
              <a:t>What time does the wristwatch strap shop shut?</a:t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70568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sz="4800" dirty="0"/>
              <a:t>Strange strategic statistics.</a:t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1995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826952" cy="3048001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en-US" sz="7700" dirty="0"/>
              <a:t>Freshly fried flying fish, freshly fried flesh.</a:t>
            </a:r>
            <a:br>
              <a:rPr lang="en-US" sz="7700" dirty="0"/>
            </a:br>
            <a:endParaRPr lang="en-US" sz="7700" dirty="0"/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35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13</TotalTime>
  <Words>90</Words>
  <Application>Microsoft Macintosh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Volume and Enunciation</vt:lpstr>
      <vt:lpstr>The blue bluebird blinks.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blue bluebird blinks. </dc:title>
  <dc:creator>Charissa Zeko</dc:creator>
  <cp:lastModifiedBy>Charissa Zeko</cp:lastModifiedBy>
  <cp:revision>3</cp:revision>
  <dcterms:created xsi:type="dcterms:W3CDTF">2014-09-03T17:27:17Z</dcterms:created>
  <dcterms:modified xsi:type="dcterms:W3CDTF">2014-09-03T17:40:36Z</dcterms:modified>
</cp:coreProperties>
</file>